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6256000" cy="9144000"/>
  <p:notesSz cx="9144000" cy="1625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2"/>
  </p:normalViewPr>
  <p:slideViewPr>
    <p:cSldViewPr>
      <p:cViewPr varScale="1">
        <p:scale>
          <a:sx n="79" d="100"/>
          <a:sy n="79" d="100"/>
        </p:scale>
        <p:origin x="85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Niestandardowy</PresentationFormat>
  <Paragraphs>0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officegen</dc:creator>
  <cp:lastModifiedBy>Katarzyna Adach</cp:lastModifiedBy>
  <cp:revision>2</cp:revision>
  <dcterms:created xsi:type="dcterms:W3CDTF">2020-03-24T15:56:26Z</dcterms:created>
  <dcterms:modified xsi:type="dcterms:W3CDTF">2020-03-24T15:57:17Z</dcterms:modified>
</cp:coreProperties>
</file>